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7" r:id="rId5"/>
    <p:sldId id="271" r:id="rId6"/>
    <p:sldId id="270" r:id="rId7"/>
    <p:sldId id="273" r:id="rId8"/>
    <p:sldId id="261" r:id="rId9"/>
    <p:sldId id="257" r:id="rId10"/>
    <p:sldId id="260" r:id="rId11"/>
    <p:sldId id="275" r:id="rId12"/>
    <p:sldId id="276" r:id="rId13"/>
    <p:sldId id="262" r:id="rId14"/>
    <p:sldId id="263" r:id="rId15"/>
    <p:sldId id="264" r:id="rId16"/>
    <p:sldId id="265" r:id="rId17"/>
    <p:sldId id="266" r:id="rId18"/>
    <p:sldId id="272" r:id="rId19"/>
    <p:sldId id="274" r:id="rId20"/>
    <p:sldId id="277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0" d="100"/>
          <a:sy n="130" d="100"/>
        </p:scale>
        <p:origin x="-10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99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713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500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40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83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94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006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8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757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79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29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E67CC-F738-684E-9998-7F7AD7A738AA}" type="datetimeFigureOut">
              <a:rPr lang="en-US" smtClean="0"/>
              <a:t>1/7/12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EB96D-5D3D-AD44-BD46-D760E9C25B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73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Day 1: Lets Play with Data!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2008 Presidential Election Donations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488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4945" r="-14945"/>
          <a:stretch>
            <a:fillRect/>
          </a:stretch>
        </p:blipFill>
        <p:spPr>
          <a:xfrm>
            <a:off x="457200" y="77788"/>
            <a:ext cx="8229600" cy="6780212"/>
          </a:xfrm>
        </p:spPr>
      </p:pic>
    </p:spTree>
    <p:extLst>
      <p:ext uri="{BB962C8B-B14F-4D97-AF65-F5344CB8AC3E}">
        <p14:creationId xmlns:p14="http://schemas.microsoft.com/office/powerpoint/2010/main" val="645632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8086" r="-18086"/>
          <a:stretch>
            <a:fillRect/>
          </a:stretch>
        </p:blipFill>
        <p:spPr>
          <a:xfrm>
            <a:off x="457200" y="1121519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35845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44855" r="-44855"/>
          <a:stretch>
            <a:fillRect/>
          </a:stretch>
        </p:blipFill>
        <p:spPr>
          <a:xfrm>
            <a:off x="457200" y="1141057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706292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Step 1: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510977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Step 1:</a:t>
            </a:r>
          </a:p>
          <a:p>
            <a:r>
              <a:rPr lang="en-US" sz="4400" dirty="0" smtClean="0"/>
              <a:t>Step 2: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21921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Step 1:</a:t>
            </a:r>
          </a:p>
          <a:p>
            <a:r>
              <a:rPr lang="en-US" sz="4400" dirty="0" smtClean="0"/>
              <a:t>Step 2:</a:t>
            </a:r>
          </a:p>
          <a:p>
            <a:r>
              <a:rPr lang="en-US" sz="4400" dirty="0" smtClean="0"/>
              <a:t>Step 3: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215218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Step 1:</a:t>
            </a:r>
          </a:p>
          <a:p>
            <a:r>
              <a:rPr lang="en-US" sz="4400" dirty="0" smtClean="0"/>
              <a:t>Step 2:</a:t>
            </a:r>
          </a:p>
          <a:p>
            <a:r>
              <a:rPr lang="en-US" sz="4400" dirty="0" smtClean="0"/>
              <a:t>Step 3:</a:t>
            </a:r>
          </a:p>
          <a:p>
            <a:r>
              <a:rPr lang="en-US" sz="4400" dirty="0" smtClean="0"/>
              <a:t>Step 4: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020451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4542" r="454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55453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47462"/>
            <a:ext cx="8229600" cy="34787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Negative Donations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01393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25823" r="-25823"/>
          <a:stretch>
            <a:fillRect/>
          </a:stretch>
        </p:blipFill>
        <p:spPr>
          <a:xfrm>
            <a:off x="457200" y="263525"/>
            <a:ext cx="8229600" cy="5862638"/>
          </a:xfrm>
        </p:spPr>
      </p:pic>
    </p:spTree>
    <p:extLst>
      <p:ext uri="{BB962C8B-B14F-4D97-AF65-F5344CB8AC3E}">
        <p14:creationId xmlns:p14="http://schemas.microsoft.com/office/powerpoint/2010/main" val="1316248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003" b="60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1312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3999" cy="147002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http://</a:t>
            </a:r>
            <a:r>
              <a:rPr lang="en-US" sz="3600" dirty="0" err="1" smtClean="0"/>
              <a:t>dataiap.github.com</a:t>
            </a:r>
            <a:r>
              <a:rPr lang="en-US" sz="3600" dirty="0" smtClean="0"/>
              <a:t>/</a:t>
            </a:r>
            <a:r>
              <a:rPr lang="en-US" sz="3600" dirty="0" err="1" smtClean="0"/>
              <a:t>dataiap</a:t>
            </a:r>
            <a:r>
              <a:rPr lang="en-US" sz="3600" dirty="0" smtClean="0"/>
              <a:t>/day1.html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74398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0"/>
            <a:ext cx="4849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345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$1,644,712,232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4034681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6X </a:t>
            </a:r>
          </a:p>
          <a:p>
            <a:pPr marL="0" indent="0" algn="ctr">
              <a:buNone/>
            </a:pPr>
            <a:r>
              <a:rPr lang="en-US" sz="6600" dirty="0" smtClean="0"/>
              <a:t>Earth’s circumference!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243571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2334846"/>
            <a:ext cx="8229600" cy="37913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9600" dirty="0" smtClean="0"/>
              <a:t>10% </a:t>
            </a:r>
          </a:p>
          <a:p>
            <a:pPr marL="0" indent="0" algn="ctr">
              <a:buNone/>
            </a:pPr>
            <a:r>
              <a:rPr lang="en-US" sz="4400" dirty="0" smtClean="0"/>
              <a:t>U.S. </a:t>
            </a:r>
            <a:r>
              <a:rPr lang="en-US" sz="4400" dirty="0" err="1" smtClean="0"/>
              <a:t>Dept</a:t>
            </a:r>
            <a:r>
              <a:rPr lang="en-US" sz="4400" dirty="0" smtClean="0"/>
              <a:t> of Energy’s Budget!</a:t>
            </a:r>
          </a:p>
          <a:p>
            <a:pPr marL="0" indent="0" algn="ctr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68166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Federal Election Commission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3280522"/>
            <a:ext cx="6400800" cy="1752600"/>
          </a:xfrm>
        </p:spPr>
        <p:txBody>
          <a:bodyPr/>
          <a:lstStyle/>
          <a:p>
            <a:r>
              <a:rPr lang="en-US" dirty="0" smtClean="0"/>
              <a:t>(FEC)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78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2008 Donations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C00430470,"P80002801",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"McCain, John S",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C0504D"/>
                </a:solidFill>
              </a:rPr>
              <a:t>"WAHLERS, STUART E. MR.", </a:t>
            </a:r>
          </a:p>
          <a:p>
            <a:pPr marL="0" indent="0">
              <a:buNone/>
            </a:pPr>
            <a:r>
              <a:rPr lang="en-US" dirty="0" smtClean="0"/>
              <a:t>"A.P.O.", "AE", "091280013",</a:t>
            </a:r>
          </a:p>
          <a:p>
            <a:pPr marL="0" indent="0">
              <a:buNone/>
            </a:pPr>
            <a:r>
              <a:rPr lang="en-US" dirty="0" smtClean="0"/>
              <a:t>"U.S. MILITARY","SOLDIER",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2"/>
                </a:solidFill>
              </a:rPr>
              <a:t>250, 31-JUL-08,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"","X",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"TRANSFER FROM MCCAIN VICTORY 2008", 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A6A6A6"/>
                </a:solidFill>
              </a:rPr>
              <a:t>"SA18",377957</a:t>
            </a:r>
            <a:endParaRPr 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764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2962" b="12962"/>
          <a:stretch>
            <a:fillRect/>
          </a:stretch>
        </p:blipFill>
        <p:spPr>
          <a:xfrm>
            <a:off x="457200" y="857734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1279657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1862</TotalTime>
  <Words>153</Words>
  <Application>Microsoft Macintosh PowerPoint</Application>
  <PresentationFormat>On-screen Show (4:3)</PresentationFormat>
  <Paragraphs>31</Paragraphs>
  <Slides>20</Slides>
  <Notes>0</Notes>
  <HiddenSlides>5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Day 1: Lets Play with Data!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Federal Election Commission</vt:lpstr>
      <vt:lpstr>2008 Donations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http://dataiap.github.com/dataiap/day1.html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1: Lets Play with Data</dc:title>
  <dc:creator>eugene</dc:creator>
  <cp:lastModifiedBy>eugene</cp:lastModifiedBy>
  <cp:revision>11</cp:revision>
  <dcterms:created xsi:type="dcterms:W3CDTF">2012-01-07T17:35:40Z</dcterms:created>
  <dcterms:modified xsi:type="dcterms:W3CDTF">2012-01-09T00:38:21Z</dcterms:modified>
</cp:coreProperties>
</file>

<file path=docProps/thumbnail.jpeg>
</file>